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 snapToGrid="0" snapToObjects="1">
      <p:cViewPr varScale="1">
        <p:scale>
          <a:sx n="129" d="100"/>
          <a:sy n="129" d="100"/>
        </p:scale>
        <p:origin x="216" y="5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6E43-0386-44E1-B405-C468D6F944E3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74449-0B60-48D1-B1EF-355A85251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77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6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9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2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2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8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5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6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6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8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580F-4677-0A47-93CE-95E85E9FBC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8058" y="1146195"/>
            <a:ext cx="8954429" cy="0"/>
          </a:xfrm>
          <a:prstGeom prst="line">
            <a:avLst/>
          </a:prstGeom>
          <a:ln w="31750" cap="rnd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34537" y="4767264"/>
            <a:ext cx="8441473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6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Active Data Management Plans IG/WGs -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Overall – data management plans exist – let’s get the most value out of them</a:t>
            </a:r>
          </a:p>
          <a:p>
            <a:r>
              <a:rPr lang="en-GB" dirty="0" smtClean="0"/>
              <a:t>In particular; machine actionable, easy information exchange</a:t>
            </a:r>
          </a:p>
          <a:p>
            <a:r>
              <a:rPr lang="en-GB" dirty="0" smtClean="0"/>
              <a:t>IG - identify tasks for specific working groups, drive take-up and integration of WG outputs</a:t>
            </a:r>
          </a:p>
          <a:p>
            <a:r>
              <a:rPr lang="en-GB" dirty="0" smtClean="0"/>
              <a:t>WG DMP Common Standards – define an extensible format for DMPs </a:t>
            </a:r>
          </a:p>
          <a:p>
            <a:r>
              <a:rPr lang="en-GB" dirty="0" smtClean="0"/>
              <a:t>WG Exposing DMPs – reference model; use cases; strategies for ‘exposing’ DMPs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80" y="4767264"/>
            <a:ext cx="1104293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06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Exposing DMPs – more detail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researchers, data managers, institutions, funders, repositories, journals, publishers… hope to gain from exposing DMPs?</a:t>
            </a:r>
          </a:p>
          <a:p>
            <a:r>
              <a:rPr lang="en-GB" dirty="0" smtClean="0"/>
              <a:t>Which methods and platforms best meet these aims?</a:t>
            </a:r>
          </a:p>
          <a:p>
            <a:r>
              <a:rPr lang="en-GB" dirty="0" smtClean="0"/>
              <a:t>What benefits arise; what risks exist; who should initiate action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2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been done so far?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IG – identified tasks for 5 potential WGs</a:t>
            </a:r>
          </a:p>
          <a:p>
            <a:pPr lvl="1"/>
            <a:r>
              <a:rPr lang="en-GB" dirty="0" smtClean="0"/>
              <a:t>Initiated 2 of these</a:t>
            </a:r>
          </a:p>
          <a:p>
            <a:pPr lvl="1"/>
            <a:r>
              <a:rPr lang="en-GB" dirty="0" smtClean="0"/>
              <a:t>Got partners to demonstrate/deploy WG outputs</a:t>
            </a:r>
          </a:p>
          <a:p>
            <a:r>
              <a:rPr lang="en-GB" dirty="0" smtClean="0"/>
              <a:t>Common Standards – use cases leading to lists of data elements needed in DMP (use cases currently exposed in </a:t>
            </a:r>
            <a:r>
              <a:rPr lang="en-GB" dirty="0" err="1" smtClean="0"/>
              <a:t>Github</a:t>
            </a:r>
            <a:r>
              <a:rPr lang="en-GB" dirty="0" smtClean="0"/>
              <a:t>)</a:t>
            </a:r>
          </a:p>
          <a:p>
            <a:r>
              <a:rPr lang="en-GB" dirty="0" smtClean="0"/>
              <a:t>Exposing plans – revised case statement submitted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2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&amp;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Making best use of IG as coordinator of WG efforts</a:t>
            </a:r>
          </a:p>
          <a:p>
            <a:r>
              <a:rPr lang="en-GB" dirty="0" smtClean="0"/>
              <a:t>Continuity when key individuals change roles</a:t>
            </a:r>
          </a:p>
          <a:p>
            <a:r>
              <a:rPr lang="en-GB" dirty="0" smtClean="0"/>
              <a:t>Coordinating with those who don’t act reciprocally</a:t>
            </a:r>
          </a:p>
          <a:p>
            <a:r>
              <a:rPr lang="en-GB" dirty="0" smtClean="0"/>
              <a:t>None require change of scope (so far)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8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for next 12 months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IG – identify any need for new WGs to create</a:t>
            </a:r>
          </a:p>
          <a:p>
            <a:pPr lvl="1"/>
            <a:r>
              <a:rPr lang="en-GB" dirty="0" smtClean="0"/>
              <a:t>Produce roadmap for longer period</a:t>
            </a:r>
          </a:p>
          <a:p>
            <a:r>
              <a:rPr lang="en-GB" dirty="0" smtClean="0"/>
              <a:t>Common standards</a:t>
            </a:r>
            <a:endParaRPr lang="en-GB" dirty="0"/>
          </a:p>
          <a:p>
            <a:pPr lvl="1"/>
            <a:r>
              <a:rPr lang="en-GB" dirty="0" smtClean="0"/>
              <a:t>produce draft for comment</a:t>
            </a:r>
          </a:p>
          <a:p>
            <a:pPr lvl="1"/>
            <a:r>
              <a:rPr lang="en-GB" dirty="0" smtClean="0"/>
              <a:t>Test in working systems</a:t>
            </a:r>
          </a:p>
          <a:p>
            <a:r>
              <a:rPr lang="en-GB" dirty="0" smtClean="0"/>
              <a:t>Exposing plans</a:t>
            </a:r>
          </a:p>
          <a:p>
            <a:pPr lvl="1"/>
            <a:r>
              <a:rPr lang="en-GB" dirty="0" smtClean="0"/>
              <a:t>Revised case statement accepted</a:t>
            </a:r>
          </a:p>
          <a:p>
            <a:pPr lvl="1"/>
            <a:r>
              <a:rPr lang="en-GB" dirty="0" smtClean="0"/>
              <a:t>Use case report (M6)</a:t>
            </a:r>
          </a:p>
          <a:p>
            <a:pPr lvl="1"/>
            <a:r>
              <a:rPr lang="en-GB" dirty="0" smtClean="0"/>
              <a:t>Use case catalogue (M12)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1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 with others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Coordination inside &amp; outside RDA</a:t>
            </a:r>
          </a:p>
          <a:p>
            <a:r>
              <a:rPr lang="en-GB" dirty="0" smtClean="0"/>
              <a:t>RDA:</a:t>
            </a:r>
          </a:p>
          <a:p>
            <a:pPr lvl="1"/>
            <a:r>
              <a:rPr lang="en-GB" dirty="0" smtClean="0"/>
              <a:t>Domain repositories</a:t>
            </a:r>
          </a:p>
          <a:p>
            <a:pPr lvl="1"/>
            <a:r>
              <a:rPr lang="en-GB" dirty="0" smtClean="0"/>
              <a:t>Publishing data</a:t>
            </a:r>
          </a:p>
          <a:p>
            <a:pPr lvl="1"/>
            <a:r>
              <a:rPr lang="en-GB" dirty="0" smtClean="0"/>
              <a:t>Data policy</a:t>
            </a:r>
          </a:p>
          <a:p>
            <a:pPr lvl="1"/>
            <a:r>
              <a:rPr lang="en-GB" dirty="0" smtClean="0"/>
              <a:t>Storage service definitions</a:t>
            </a:r>
          </a:p>
          <a:p>
            <a:pPr lvl="1"/>
            <a:r>
              <a:rPr lang="en-GB" dirty="0" smtClean="0"/>
              <a:t>Archives &amp; records</a:t>
            </a:r>
          </a:p>
          <a:p>
            <a:r>
              <a:rPr lang="en-GB" dirty="0" smtClean="0"/>
              <a:t>Elsewhere:</a:t>
            </a:r>
          </a:p>
          <a:p>
            <a:pPr lvl="1"/>
            <a:r>
              <a:rPr lang="en-GB" dirty="0" smtClean="0"/>
              <a:t>Service providers for DMPs</a:t>
            </a:r>
          </a:p>
          <a:p>
            <a:pPr lvl="1"/>
            <a:r>
              <a:rPr lang="en-GB" dirty="0" smtClean="0"/>
              <a:t>FORCE11 FAIR DMP group</a:t>
            </a:r>
          </a:p>
          <a:p>
            <a:pPr lvl="1"/>
            <a:r>
              <a:rPr lang="en-GB" dirty="0" smtClean="0"/>
              <a:t>Australian DMP IG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3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 with RDA 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“Social &amp; technical bridges enabling data sharing”</a:t>
            </a:r>
          </a:p>
          <a:p>
            <a:r>
              <a:rPr lang="en-GB" dirty="0" smtClean="0"/>
              <a:t>DMPs are data, and also promises about sharing data</a:t>
            </a:r>
          </a:p>
          <a:p>
            <a:r>
              <a:rPr lang="en-GB" dirty="0" smtClean="0"/>
              <a:t>Common standards creates technical bridges</a:t>
            </a:r>
          </a:p>
          <a:p>
            <a:r>
              <a:rPr lang="en-GB" dirty="0" smtClean="0"/>
              <a:t>Use cases, publishing provides social understanding</a:t>
            </a:r>
          </a:p>
          <a:p>
            <a:r>
              <a:rPr lang="en-GB" dirty="0" smtClean="0"/>
              <a:t>Deployment in service makes the bridges real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2018-01-11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Kevin Ashley - RDA TAB/Chairs - NIST - CC-BY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03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414</Words>
  <Application>Microsoft Macintosh PowerPoint</Application>
  <PresentationFormat>On-screen Show (16:9)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Arial</vt:lpstr>
      <vt:lpstr>Office Theme</vt:lpstr>
      <vt:lpstr>Active Data Management Plans IG/WGs - purpose</vt:lpstr>
      <vt:lpstr>Exposing DMPs – more detail</vt:lpstr>
      <vt:lpstr>What’s been done so far?</vt:lpstr>
      <vt:lpstr>Issues &amp; challenges</vt:lpstr>
      <vt:lpstr>Plans for next 12 months</vt:lpstr>
      <vt:lpstr>Coordination with others</vt:lpstr>
      <vt:lpstr>Fit with RDA mission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Yarmey</dc:creator>
  <cp:lastModifiedBy>Lynn Yarmey</cp:lastModifiedBy>
  <cp:revision>9</cp:revision>
  <dcterms:created xsi:type="dcterms:W3CDTF">2018-01-11T03:51:16Z</dcterms:created>
  <dcterms:modified xsi:type="dcterms:W3CDTF">2018-01-11T15:29:02Z</dcterms:modified>
</cp:coreProperties>
</file>