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 snapToObjects="1">
      <p:cViewPr varScale="1">
        <p:scale>
          <a:sx n="97" d="100"/>
          <a:sy n="97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6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2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2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8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5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6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6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DC3-4201-4E4F-AAD1-7233A9728D1F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580F-4677-0A47-93CE-95E85E9FB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043" y="715617"/>
            <a:ext cx="111980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Arial" charset="0"/>
              </a:rPr>
              <a:t> Brief recap of purpose of WG/IG and planned outcomes/aims?</a:t>
            </a:r>
          </a:p>
          <a:p>
            <a:pPr fontAlgn="base">
              <a:buFont typeface="+mj-lt"/>
              <a:buAutoNum type="arabicPeriod"/>
            </a:pPr>
            <a:endParaRPr lang="en-US" sz="2400" b="0" i="0" u="none" strike="noStrike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Arial" charset="0"/>
              </a:rPr>
              <a:t> What has been accomplished to date?</a:t>
            </a:r>
          </a:p>
          <a:p>
            <a:pPr fontAlgn="base">
              <a:buFont typeface="+mj-lt"/>
              <a:buAutoNum type="arabicPeriod"/>
            </a:pPr>
            <a:endParaRPr lang="en-US" sz="2400" b="0" i="0" u="none" strike="noStrike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Arial" charset="0"/>
              </a:rPr>
              <a:t> What issues, challenges, problems, have been encountered?</a:t>
            </a:r>
          </a:p>
          <a:p>
            <a:pPr fontAlgn="base">
              <a:buFont typeface="+mj-lt"/>
              <a:buAutoNum type="arabicPeriod"/>
            </a:pPr>
            <a:endParaRPr lang="en-US" sz="2400" b="0" i="0" u="none" strike="noStrike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Arial" charset="0"/>
              </a:rPr>
              <a:t> Are these issues sufficient to require modification of the outcome, schedules, scope?</a:t>
            </a:r>
          </a:p>
          <a:p>
            <a:pPr fontAlgn="base">
              <a:buFont typeface="+mj-lt"/>
              <a:buAutoNum type="arabicPeriod"/>
            </a:pPr>
            <a:endParaRPr lang="en-US" sz="2400" b="0" i="0" u="none" strike="noStrike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Arial" charset="0"/>
              </a:rPr>
              <a:t> What is the plan for completion/progress for the coming 6-12 months</a:t>
            </a:r>
          </a:p>
          <a:p>
            <a:pPr fontAlgn="base">
              <a:buFont typeface="+mj-lt"/>
              <a:buAutoNum type="arabicPeriod"/>
            </a:pPr>
            <a:endParaRPr lang="en-US" sz="2400" b="0" i="0" u="none" strike="noStrike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Arial" charset="0"/>
              </a:rPr>
              <a:t> Is your work related to/coordinated with other WG/IGs?</a:t>
            </a:r>
          </a:p>
          <a:p>
            <a:pPr fontAlgn="base">
              <a:buFont typeface="+mj-lt"/>
              <a:buAutoNum type="arabicPeriod"/>
            </a:pPr>
            <a:endParaRPr lang="en-US" sz="2400" b="0" i="0" u="none" strike="noStrike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Arial" charset="0"/>
              </a:rPr>
              <a:t> How does your work fit into the RDA mission? 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06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Yarmey</dc:creator>
  <cp:lastModifiedBy>Lynn Yarmey</cp:lastModifiedBy>
  <cp:revision>1</cp:revision>
  <dcterms:created xsi:type="dcterms:W3CDTF">2018-01-11T03:51:16Z</dcterms:created>
  <dcterms:modified xsi:type="dcterms:W3CDTF">2018-01-11T03:52:51Z</dcterms:modified>
</cp:coreProperties>
</file>